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Narxlarni Bashorat Qilish Tizimini Yaratish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Ushbu taqdimot narxlarni bashorat qilish tizimini yaratishga bag'ishlangan.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5088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Biz narxlarni bashorat qilishning ahamiyati va biznes uchun foydalarini ko'rib chiqamiz. Inventarizatsiya boshqaruvini optimallashtirish va mijozlarga xizmat ko'rsatishni yaxshilash kabi afzalliklar haqida ma'lumot beramiz.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9821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957649"/>
            <a:ext cx="30468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KAMRON RAXIMOV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Xulosa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Afzalliklari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Narxlarni bashorat qilish tizimining afzalliklari.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Hamkorlik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Kelajakdagi hamkorlik va imkoniyatlar.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Aloqa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874568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Aloqa uchun ma'lumotlar.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Ma'lumotlarni Yig'ish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76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Ma'lumotlar manbalari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Tarixiy savdo ma'lumotlari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Bozor tendentsiyalari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Ijtimoiy media ma'lumotlari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Ob-havo ma'lumotlari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Yig'ish usullari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API-lar orqali yig'ish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scraping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Ma'lumotlarni sotib olish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65853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Ma'lumotlarni Tahlil Qilish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65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Ma'lumotlarni tozalash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cleaning va preprocessing.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Xususiyatlarni tanlash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selection va muhandislik.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Vizualizatsiya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Trendlarni aniqlash, mavsumiylikni o'rganish.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719578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spc="-122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Bashorat Qilish Modelini Qurish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Vaqt seriyasi modellari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ARIMA, Exponential Smoothing.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Regression modellari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Regression, Polynomial Regression.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344733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Mashinani o'rganish modellari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Forest, Gradient Boosting.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Modelni Baholash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O'rtacha kvadratik xato.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spc="-5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O'rtacha absolyut xato.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spc="-5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MAPE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O'rtacha absolyut foiz xato.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spc="-5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spc="-121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Modelni Joylashtirish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376954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7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Infratuzilma yaratish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Bulutli serverlar, API-lar.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7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Avtomatik yangilash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Modelni qayta o'qitish.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spc="-7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spc="-61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Monitoring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Jurnalizatsiya.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6856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Narxlarni Bashorat Qilish Tizimidan Foydalanish Holatlari</a:t>
            </a:r>
            <a:endParaRPr lang="en-US" sz="4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52180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378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Chakana savdo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754422" y="38694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Talabni bashorat qilish, narxlarni optimallashtirish.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13064"/>
            <a:ext cx="1134070" cy="1669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4422" y="4739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Moliya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754422" y="523029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Aktsiyalarni bashorat qilish, valyuta kurslarini bashorat qilish.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82916"/>
            <a:ext cx="1134070" cy="13608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54422" y="6409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Qishloq xo'jaligi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7754422" y="69001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Hosilni bashorat qilish, bozor narxlarini bashorat qilish.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Kelajakdagi Ishlar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3076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Qo'shimcha ma'lumotlar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0764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Integratsiya qilish.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454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Murakkab modellar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24548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259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Avtomatlashtirish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259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Darajasini oshirish.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Savollar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Taqdimot bo'yicha savollarga javoblar.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2025-03-26T06:45:12Z</dcterms:created>
  <dcterms:modified xsi:type="dcterms:W3CDTF">2025-03-26T06:45:12Z</dcterms:modified>
</cp:coreProperties>
</file>